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y Protección de Datos Personales para el Estado de Coahuila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857513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LI.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Mecanismos que midan el impacto ambiental.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5515533" y="242034"/>
            <a:ext cx="2687561" cy="1097929"/>
            <a:chOff x="7820283" y="994753"/>
            <a:chExt cx="4390750" cy="868427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873839" cy="3408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6F0579"/>
                  </a:solidFill>
                </a:rPr>
                <a:t>30/septiembre/2024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3" y="1254576"/>
              <a:ext cx="4390750" cy="6086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002060"/>
                  </a:solidFill>
                </a:rPr>
                <a:t>C.P. Aída Leticia De la Garza Muñoz  </a:t>
              </a:r>
            </a:p>
            <a:p>
              <a:r>
                <a:rPr lang="es-MX" sz="1100">
                  <a:solidFill>
                    <a:schemeClr val="bg2">
                      <a:lumMod val="50000"/>
                    </a:schemeClr>
                  </a:solidFill>
                </a:rPr>
                <a:t>Directora Ejecutiva </a:t>
              </a:r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132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IEC_ADMON</cp:lastModifiedBy>
  <cp:revision>92</cp:revision>
  <dcterms:created xsi:type="dcterms:W3CDTF">2018-06-12T17:38:37Z</dcterms:created>
  <dcterms:modified xsi:type="dcterms:W3CDTF">2024-09-27T17:04:01Z</dcterms:modified>
</cp:coreProperties>
</file>